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2" r:id="rId5"/>
    <p:sldId id="263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58" y="-9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42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349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26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678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9301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70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883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886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61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289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570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6AF96-4221-4009-99C3-0CA6186C0863}" type="datetimeFigureOut">
              <a:rPr lang="ko-KR" altLang="en-US" smtClean="0"/>
              <a:t>2017-12-13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BFBEA-E21D-4C3B-AC38-06FDB116C6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852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/>
              <a:t>탈출하라 게임 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1600" b="1" dirty="0"/>
              <a:t>5</a:t>
            </a:r>
            <a:r>
              <a:rPr lang="ko-KR" altLang="en-US" sz="1600" b="1" dirty="0"/>
              <a:t>조 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조장</a:t>
            </a:r>
            <a:r>
              <a:rPr lang="en-US" altLang="ko-KR" sz="1600" b="1" dirty="0"/>
              <a:t>)</a:t>
            </a:r>
            <a:r>
              <a:rPr lang="ko-KR" altLang="en-US" sz="1600" b="1" dirty="0"/>
              <a:t>문지희</a:t>
            </a:r>
            <a:r>
              <a:rPr lang="en-US" altLang="ko-KR" sz="1600" b="1" dirty="0"/>
              <a:t>,</a:t>
            </a:r>
            <a:r>
              <a:rPr lang="ko-KR" altLang="en-US" sz="1600" b="1" dirty="0"/>
              <a:t>김영하</a:t>
            </a:r>
            <a:r>
              <a:rPr lang="en-US" altLang="ko-KR" sz="1600" b="1" dirty="0"/>
              <a:t>,</a:t>
            </a:r>
            <a:r>
              <a:rPr lang="ko-KR" altLang="en-US" sz="1600" b="1" dirty="0"/>
              <a:t>이다혜</a:t>
            </a:r>
            <a:r>
              <a:rPr lang="en-US" altLang="ko-KR" sz="1600" b="1" dirty="0"/>
              <a:t>,</a:t>
            </a:r>
            <a:r>
              <a:rPr lang="ko-KR" altLang="en-US" sz="1600" b="1" dirty="0"/>
              <a:t>오혜빈</a:t>
            </a:r>
          </a:p>
        </p:txBody>
      </p:sp>
    </p:spTree>
    <p:extLst>
      <p:ext uri="{BB962C8B-B14F-4D97-AF65-F5344CB8AC3E}">
        <p14:creationId xmlns:p14="http://schemas.microsoft.com/office/powerpoint/2010/main" val="3005268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프로젝트를 하게 된 계기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ko-KR" altLang="en-US" sz="1800" dirty="0"/>
              <a:t>이왕 하는 거면 재미도 같이 두 마리의 토끼를 잡으면서 만들어보고 싶었습니다</a:t>
            </a:r>
            <a:r>
              <a:rPr lang="en-US" altLang="ko-KR" sz="1800" dirty="0"/>
              <a:t>.</a:t>
            </a:r>
            <a:r>
              <a:rPr lang="ko-KR" altLang="en-US" sz="1800" dirty="0"/>
              <a:t> </a:t>
            </a:r>
            <a:endParaRPr lang="en-US" altLang="ko-KR" sz="1800" dirty="0"/>
          </a:p>
          <a:p>
            <a:pPr>
              <a:lnSpc>
                <a:spcPct val="160000"/>
              </a:lnSpc>
            </a:pPr>
            <a:endParaRPr lang="en-US" altLang="ko-KR" sz="1800" dirty="0"/>
          </a:p>
          <a:p>
            <a:pPr>
              <a:lnSpc>
                <a:spcPct val="160000"/>
              </a:lnSpc>
            </a:pPr>
            <a:r>
              <a:rPr lang="ko-KR" altLang="en-US" sz="1800" dirty="0"/>
              <a:t>웹 서버를 이용하여 랭킹도 만들어 사람들과 경쟁도 할 수 있도록 만들어보기로 했습니다</a:t>
            </a:r>
            <a:r>
              <a:rPr lang="en-US" altLang="ko-KR" sz="1800" dirty="0"/>
              <a:t>.</a:t>
            </a:r>
          </a:p>
          <a:p>
            <a:pPr>
              <a:lnSpc>
                <a:spcPct val="160000"/>
              </a:lnSpc>
            </a:pPr>
            <a:endParaRPr lang="en-US" altLang="ko-KR" sz="1800" dirty="0"/>
          </a:p>
          <a:p>
            <a:pPr>
              <a:lnSpc>
                <a:spcPct val="160000"/>
              </a:lnSpc>
            </a:pPr>
            <a:r>
              <a:rPr lang="ko-KR" altLang="en-US" sz="1800" dirty="0"/>
              <a:t>이전 </a:t>
            </a:r>
            <a:r>
              <a:rPr lang="en-US" altLang="ko-KR" sz="1800" dirty="0"/>
              <a:t>‘</a:t>
            </a:r>
            <a:r>
              <a:rPr lang="ko-KR" altLang="en-US" sz="1800" dirty="0"/>
              <a:t>탑 쌓기 게임</a:t>
            </a:r>
            <a:r>
              <a:rPr lang="en-US" altLang="ko-KR" sz="1800" dirty="0"/>
              <a:t>’</a:t>
            </a:r>
            <a:r>
              <a:rPr lang="ko-KR" altLang="en-US" sz="1800" dirty="0"/>
              <a:t>에서 점수 측정방법이 애매하여 고민하던 중 스테이지 형식의 게임을 만들어보자 하여 </a:t>
            </a:r>
            <a:r>
              <a:rPr lang="en-US" altLang="ko-KR" sz="1800" dirty="0"/>
              <a:t>2D </a:t>
            </a:r>
            <a:r>
              <a:rPr lang="ko-KR" altLang="en-US" sz="1800" dirty="0"/>
              <a:t>아케이드 게임 </a:t>
            </a:r>
            <a:r>
              <a:rPr lang="en-US" altLang="ko-KR" sz="1800" dirty="0"/>
              <a:t>‘</a:t>
            </a:r>
            <a:r>
              <a:rPr lang="ko-KR" altLang="en-US" sz="1800" dirty="0"/>
              <a:t>탈출하라</a:t>
            </a:r>
            <a:r>
              <a:rPr lang="en-US" altLang="ko-KR" sz="1800" dirty="0"/>
              <a:t>!’ </a:t>
            </a:r>
            <a:r>
              <a:rPr lang="ko-KR" altLang="en-US" sz="1800" dirty="0"/>
              <a:t>로 변경하였습니다</a:t>
            </a:r>
            <a:r>
              <a:rPr lang="en-US" altLang="ko-KR" sz="1800" dirty="0"/>
              <a:t>.</a:t>
            </a:r>
            <a:r>
              <a:rPr lang="ko-KR" alt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4892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“</a:t>
            </a:r>
            <a:r>
              <a:rPr lang="ko-KR" altLang="en-US" dirty="0"/>
              <a:t>탈출하라</a:t>
            </a:r>
            <a:r>
              <a:rPr lang="en-US" altLang="ko-KR" dirty="0"/>
              <a:t>”</a:t>
            </a:r>
            <a:r>
              <a:rPr lang="ko-KR" altLang="en-US" dirty="0"/>
              <a:t> 게임이란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536" y="1700808"/>
            <a:ext cx="3826768" cy="4525963"/>
          </a:xfrm>
        </p:spPr>
        <p:txBody>
          <a:bodyPr>
            <a:normAutofit fontScale="77500" lnSpcReduction="20000"/>
          </a:bodyPr>
          <a:lstStyle/>
          <a:p>
            <a:pPr>
              <a:buAutoNum type="arabicPeriod"/>
            </a:pPr>
            <a:r>
              <a:rPr lang="ko-KR" altLang="en-US" sz="1800" dirty="0"/>
              <a:t>게임장르</a:t>
            </a:r>
            <a:r>
              <a:rPr lang="en-US" altLang="ko-KR" sz="1800" dirty="0"/>
              <a:t>: </a:t>
            </a:r>
            <a:r>
              <a:rPr lang="ko-KR" altLang="en-US" sz="1800" dirty="0"/>
              <a:t>아케이드 </a:t>
            </a:r>
            <a:r>
              <a:rPr lang="en-US" altLang="ko-KR" sz="1800" dirty="0"/>
              <a:t>, 2D </a:t>
            </a:r>
            <a:r>
              <a:rPr lang="ko-KR" altLang="en-US" sz="1800" dirty="0"/>
              <a:t>게임</a:t>
            </a:r>
            <a:endParaRPr lang="en-US" altLang="ko-KR" sz="1800" dirty="0"/>
          </a:p>
          <a:p>
            <a:pPr>
              <a:buAutoNum type="arabicPeriod"/>
            </a:pPr>
            <a:endParaRPr lang="en-US" altLang="ko-KR" sz="1800" dirty="0"/>
          </a:p>
          <a:p>
            <a:pPr>
              <a:buAutoNum type="arabicPeriod"/>
            </a:pPr>
            <a:endParaRPr lang="en-US" altLang="ko-KR" sz="1800" dirty="0"/>
          </a:p>
          <a:p>
            <a:pPr>
              <a:buAutoNum type="arabicPeriod"/>
            </a:pPr>
            <a:r>
              <a:rPr lang="ko-KR" altLang="en-US" sz="1800" dirty="0"/>
              <a:t>이 게임은 플레이어가 여러가지 함정과 장애물이 있는 방에 갇히고 그 방에서 탈출하는 게임 입니다 </a:t>
            </a:r>
            <a:r>
              <a:rPr lang="en-US" altLang="ko-KR" sz="1800" dirty="0"/>
              <a:t>(</a:t>
            </a:r>
            <a:r>
              <a:rPr lang="ko-KR" altLang="en-US" sz="1800" dirty="0" err="1"/>
              <a:t>바운스</a:t>
            </a:r>
            <a:r>
              <a:rPr lang="ko-KR" altLang="en-US" sz="1800" dirty="0"/>
              <a:t> 볼 게임과 비슷한 게임 입니다</a:t>
            </a:r>
            <a:r>
              <a:rPr lang="en-US" altLang="ko-KR" sz="1800" dirty="0"/>
              <a:t>)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3. </a:t>
            </a:r>
            <a:r>
              <a:rPr lang="ko-KR" altLang="en-US" sz="1800" dirty="0"/>
              <a:t>스테이지 하나 당 </a:t>
            </a:r>
            <a:r>
              <a:rPr lang="en-US" altLang="ko-KR" sz="1800" dirty="0" smtClean="0"/>
              <a:t>14</a:t>
            </a:r>
            <a:r>
              <a:rPr lang="ko-KR" altLang="en-US" sz="1800" dirty="0" smtClean="0"/>
              <a:t>개의 </a:t>
            </a:r>
            <a:r>
              <a:rPr lang="ko-KR" altLang="en-US" sz="1800" dirty="0"/>
              <a:t>맵 이 있으며 마지막 맵 으로 넘어갈수록 탈출이 어려워 집니다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4.</a:t>
            </a:r>
            <a:r>
              <a:rPr lang="ko-KR" altLang="en-US" sz="1800" dirty="0"/>
              <a:t>스테이지 가 올라갈수록 새로운</a:t>
            </a:r>
            <a:r>
              <a:rPr lang="en-US" altLang="ko-KR" sz="1800" dirty="0"/>
              <a:t>(</a:t>
            </a:r>
            <a:r>
              <a:rPr lang="ko-KR" altLang="en-US" sz="1800" dirty="0"/>
              <a:t>트랩</a:t>
            </a:r>
            <a:r>
              <a:rPr lang="en-US" altLang="ko-KR" sz="1800" dirty="0"/>
              <a:t>,</a:t>
            </a:r>
            <a:r>
              <a:rPr lang="ko-KR" altLang="en-US" sz="1800" dirty="0"/>
              <a:t>장애물</a:t>
            </a:r>
            <a:r>
              <a:rPr lang="en-US" altLang="ko-KR" sz="1800" dirty="0"/>
              <a:t>)</a:t>
            </a:r>
            <a:r>
              <a:rPr lang="ko-KR" altLang="en-US" sz="1800" dirty="0"/>
              <a:t> 들이 맵 에 추가 됩니다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5. </a:t>
            </a:r>
            <a:r>
              <a:rPr lang="ko-KR" altLang="en-US" sz="1800" dirty="0"/>
              <a:t>게임이 끝난 뒤에는 바로 점수</a:t>
            </a:r>
            <a:r>
              <a:rPr lang="en-US" altLang="ko-KR" sz="1800" dirty="0"/>
              <a:t>(</a:t>
            </a:r>
            <a:r>
              <a:rPr lang="ko-KR" altLang="en-US" sz="1800" dirty="0"/>
              <a:t>클리어 시간</a:t>
            </a:r>
            <a:r>
              <a:rPr lang="en-US" altLang="ko-KR" sz="1800" dirty="0"/>
              <a:t>)</a:t>
            </a:r>
            <a:r>
              <a:rPr lang="ko-KR" altLang="en-US" sz="1800" dirty="0"/>
              <a:t>이 서버로 전송되어 자신의 순위를 알 수 있습니다</a:t>
            </a:r>
            <a:r>
              <a:rPr lang="en-US" altLang="ko-KR" sz="1800" dirty="0"/>
              <a:t>. </a:t>
            </a:r>
          </a:p>
          <a:p>
            <a:pPr marL="0" indent="0">
              <a:buNone/>
            </a:pPr>
            <a:r>
              <a:rPr lang="ko-KR" altLang="en-US" sz="1800" dirty="0"/>
              <a:t> </a:t>
            </a:r>
            <a:endParaRPr lang="en-US" altLang="ko-KR" sz="1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2348880"/>
            <a:ext cx="4716016" cy="26527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40152" y="1979548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/>
              <a:t>바운스볼</a:t>
            </a:r>
            <a:r>
              <a:rPr lang="ko-KR" altLang="en-US" dirty="0"/>
              <a:t> 게임</a:t>
            </a:r>
          </a:p>
        </p:txBody>
      </p:sp>
    </p:spTree>
    <p:extLst>
      <p:ext uri="{BB962C8B-B14F-4D97-AF65-F5344CB8AC3E}">
        <p14:creationId xmlns:p14="http://schemas.microsoft.com/office/powerpoint/2010/main" val="51819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최종본</a:t>
            </a:r>
            <a:endParaRPr lang="ko-KR" altLang="en-US" dirty="0"/>
          </a:p>
        </p:txBody>
      </p:sp>
      <p:pic>
        <p:nvPicPr>
          <p:cNvPr id="4" name="내 동영상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8475" y="1600200"/>
            <a:ext cx="8147050" cy="4525963"/>
          </a:xfrm>
        </p:spPr>
      </p:pic>
    </p:spTree>
    <p:extLst>
      <p:ext uri="{BB962C8B-B14F-4D97-AF65-F5344CB8AC3E}">
        <p14:creationId xmlns:p14="http://schemas.microsoft.com/office/powerpoint/2010/main" val="3172147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2708920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9658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164</Words>
  <Application>Microsoft Office PowerPoint</Application>
  <PresentationFormat>화면 슬라이드 쇼(4:3)</PresentationFormat>
  <Paragraphs>26</Paragraphs>
  <Slides>5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6" baseType="lpstr">
      <vt:lpstr>Office 테마</vt:lpstr>
      <vt:lpstr>탈출하라 게임 </vt:lpstr>
      <vt:lpstr>게임 프로젝트를 하게 된 계기</vt:lpstr>
      <vt:lpstr>“탈출하라” 게임이란?</vt:lpstr>
      <vt:lpstr>최종본</vt:lpstr>
      <vt:lpstr>감사합니다.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탈출하라 게임 </dc:title>
  <dc:creator>sec</dc:creator>
  <cp:lastModifiedBy>sec</cp:lastModifiedBy>
  <cp:revision>1</cp:revision>
  <dcterms:created xsi:type="dcterms:W3CDTF">2017-12-13T14:01:48Z</dcterms:created>
  <dcterms:modified xsi:type="dcterms:W3CDTF">2017-12-13T14:07:02Z</dcterms:modified>
</cp:coreProperties>
</file>

<file path=docProps/thumbnail.jpeg>
</file>